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Robo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.fntdata"/><Relationship Id="rId10" Type="http://schemas.openxmlformats.org/officeDocument/2006/relationships/slide" Target="slides/slide5.xml"/><Relationship Id="rId21" Type="http://schemas.openxmlformats.org/officeDocument/2006/relationships/font" Target="fonts/RobotoLight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Ligh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1ea87185a83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1ea87185a83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981e3d4096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981e3d4096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ec8c1d9ab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ec8c1d9ab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8a46af53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8a46af53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81e3d4096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81e3d4096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reactnative.dev/docs/getting-started" TargetMode="External"/><Relationship Id="rId4" Type="http://schemas.openxmlformats.org/officeDocument/2006/relationships/hyperlink" Target="https://docs.expo.dev/" TargetMode="External"/><Relationship Id="rId5" Type="http://schemas.openxmlformats.org/officeDocument/2006/relationships/hyperlink" Target="https://git-scm.com/doc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móvel e frameworks multiplataformas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Cenário atual: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Demanda alta de soluções.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Como resolver?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Construir aplicações sólidas que atendam usuários em diversos tipos de dispositivos;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Utilizar frameworks eficientes;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Agilidade na construção de aplicações.</a:t>
            </a:r>
            <a:endParaRPr/>
          </a:p>
        </p:txBody>
      </p:sp>
      <p:sp>
        <p:nvSpPr>
          <p:cNvPr id="59" name="Google Shape;59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60" name="Google Shape;60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1" name="Google Shape;61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React Native</a:t>
            </a:r>
            <a:endParaRPr/>
          </a:p>
        </p:txBody>
      </p:sp>
      <p:sp>
        <p:nvSpPr>
          <p:cNvPr id="67" name="Google Shape;67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que é?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Framework para desenvolvimento mobile híbrido.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Sintaxe JSX;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Ambiente de desenvolvimento: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Javascript (Node);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Expo;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pt-BR"/>
              <a:t>Git.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9" name="Google Shape;69;p13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Híbrido	</a:t>
            </a:r>
            <a:endParaRPr/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705600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Como é gerenciado?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Compilação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Empacotamento (bundling)</a:t>
            </a:r>
            <a:endParaRPr/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Char char="○"/>
            </a:pPr>
            <a:r>
              <a:rPr lang="pt-BR"/>
              <a:t>Elementos nativos</a:t>
            </a:r>
            <a:endParaRPr/>
          </a:p>
        </p:txBody>
      </p:sp>
      <p:sp>
        <p:nvSpPr>
          <p:cNvPr id="76" name="Google Shape;76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8850" y="1230925"/>
            <a:ext cx="4224350" cy="316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prática!</a:t>
            </a:r>
            <a:endParaRPr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Olá, mundo!</a:t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6" name="Google Shape;86;p15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desenvolvimento de aplicações móveis é um amplo mercado e possui diversos problemas aguardando soluções;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 React Native é um ótimo framework para desenvolvimento híbrido (cross-platform) atendendo tanto ao público do iOS como do Android;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Referências: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https://reactnative.dev/docs/getting-started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https://docs.expo.dev/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https://git-scm.com/doc</a:t>
            </a:r>
            <a:endParaRPr/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4" name="Google Shape;94;p16"/>
          <p:cNvSpPr txBox="1"/>
          <p:nvPr>
            <p:ph idx="4294967295" type="subTitle"/>
          </p:nvPr>
        </p:nvSpPr>
        <p:spPr>
          <a:xfrm>
            <a:off x="69600" y="4771500"/>
            <a:ext cx="50535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